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5" r:id="rId3"/>
    <p:sldId id="266" r:id="rId4"/>
    <p:sldId id="268" r:id="rId5"/>
    <p:sldId id="287" r:id="rId6"/>
    <p:sldId id="285" r:id="rId7"/>
    <p:sldId id="286" r:id="rId8"/>
    <p:sldId id="294" r:id="rId9"/>
    <p:sldId id="283" r:id="rId10"/>
    <p:sldId id="284" r:id="rId11"/>
    <p:sldId id="288" r:id="rId12"/>
    <p:sldId id="295" r:id="rId13"/>
    <p:sldId id="296" r:id="rId14"/>
    <p:sldId id="289" r:id="rId15"/>
    <p:sldId id="298" r:id="rId16"/>
    <p:sldId id="290" r:id="rId17"/>
    <p:sldId id="292" r:id="rId18"/>
    <p:sldId id="291" r:id="rId19"/>
    <p:sldId id="297" r:id="rId20"/>
    <p:sldId id="260" r:id="rId21"/>
    <p:sldId id="261" r:id="rId22"/>
    <p:sldId id="262" r:id="rId23"/>
    <p:sldId id="263" r:id="rId24"/>
    <p:sldId id="267" r:id="rId25"/>
    <p:sldId id="258" r:id="rId26"/>
    <p:sldId id="30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77" autoAdjust="0"/>
    <p:restoredTop sz="94660"/>
  </p:normalViewPr>
  <p:slideViewPr>
    <p:cSldViewPr>
      <p:cViewPr varScale="1">
        <p:scale>
          <a:sx n="66" d="100"/>
          <a:sy n="66" d="100"/>
        </p:scale>
        <p:origin x="15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87FB0-75D5-4F2E-89CE-CFCB2397A827}" type="doc">
      <dgm:prSet loTypeId="urn:microsoft.com/office/officeart/2008/layout/VerticalCurvedLis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7859B7F-5183-4E2B-A78D-F6F09E6F7DFC}">
      <dgm:prSet phldrT="[Text]"/>
      <dgm:spPr/>
      <dgm:t>
        <a:bodyPr/>
        <a:lstStyle/>
        <a:p>
          <a:r>
            <a:rPr lang="lv-LV" b="1" dirty="0">
              <a:latin typeface="Times New Roman" panose="02020603050405020304" pitchFamily="18" charset="0"/>
              <a:cs typeface="Times New Roman" panose="02020603050405020304" pitchFamily="18" charset="0"/>
            </a:rPr>
            <a:t>Veidojiet ikdienas lasīšanas rutīnu</a:t>
          </a:r>
          <a:endParaRPr lang="en-US" dirty="0"/>
        </a:p>
      </dgm:t>
    </dgm:pt>
    <dgm:pt modelId="{1F31A244-439B-4F3E-B760-A53191736DA5}" type="parTrans" cxnId="{600C708E-1CAB-419D-8F1C-DD966C8E10E5}">
      <dgm:prSet/>
      <dgm:spPr/>
      <dgm:t>
        <a:bodyPr/>
        <a:lstStyle/>
        <a:p>
          <a:endParaRPr lang="en-US"/>
        </a:p>
      </dgm:t>
    </dgm:pt>
    <dgm:pt modelId="{0E05517A-3CE7-492D-ADB7-9A76ADD77B6B}" type="sibTrans" cxnId="{600C708E-1CAB-419D-8F1C-DD966C8E10E5}">
      <dgm:prSet/>
      <dgm:spPr/>
      <dgm:t>
        <a:bodyPr/>
        <a:lstStyle/>
        <a:p>
          <a:endParaRPr lang="en-US"/>
        </a:p>
      </dgm:t>
    </dgm:pt>
    <dgm:pt modelId="{0C1D6C96-F656-45EF-911B-92634B29A750}">
      <dgm:prSet/>
      <dgm:spPr/>
      <dgm:t>
        <a:bodyPr/>
        <a:lstStyle/>
        <a:p>
          <a:r>
            <a:rPr lang="lv-LV" b="1">
              <a:latin typeface="Times New Roman" panose="02020603050405020304" pitchFamily="18" charset="0"/>
              <a:cs typeface="Times New Roman" panose="02020603050405020304" pitchFamily="18" charset="0"/>
            </a:rPr>
            <a:t>Izvēlieties piemērotas grāmatas</a:t>
          </a:r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lv-LV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3EE4D9-98A4-4ADE-A7A8-62F35057E523}" type="parTrans" cxnId="{61C2C570-F821-49B0-9974-F4B8366EF47F}">
      <dgm:prSet/>
      <dgm:spPr/>
      <dgm:t>
        <a:bodyPr/>
        <a:lstStyle/>
        <a:p>
          <a:endParaRPr lang="en-US"/>
        </a:p>
      </dgm:t>
    </dgm:pt>
    <dgm:pt modelId="{95D2EAAA-F2B7-47EF-800D-7E765EBA3C60}" type="sibTrans" cxnId="{61C2C570-F821-49B0-9974-F4B8366EF47F}">
      <dgm:prSet/>
      <dgm:spPr/>
      <dgm:t>
        <a:bodyPr/>
        <a:lstStyle/>
        <a:p>
          <a:endParaRPr lang="en-US"/>
        </a:p>
      </dgm:t>
    </dgm:pt>
    <dgm:pt modelId="{5C3DE917-558E-40FD-BBC8-9437E50708DF}">
      <dgm:prSet/>
      <dgm:spPr/>
      <dgm:t>
        <a:bodyPr/>
        <a:lstStyle/>
        <a:p>
          <a:r>
            <a:rPr lang="lv-LV" b="1">
              <a:latin typeface="Times New Roman" panose="02020603050405020304" pitchFamily="18" charset="0"/>
              <a:cs typeface="Times New Roman" panose="02020603050405020304" pitchFamily="18" charset="0"/>
            </a:rPr>
            <a:t>Lasiet izteiksmīgi</a:t>
          </a:r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lv-LV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030AE-AA7D-4467-AEA3-E0515ABBEE77}" type="parTrans" cxnId="{76AA69E2-A4E3-4957-AFFF-DD24D4C32A1D}">
      <dgm:prSet/>
      <dgm:spPr/>
      <dgm:t>
        <a:bodyPr/>
        <a:lstStyle/>
        <a:p>
          <a:endParaRPr lang="en-US"/>
        </a:p>
      </dgm:t>
    </dgm:pt>
    <dgm:pt modelId="{03042903-4ED5-4901-8EF6-B734CAFDD0D4}" type="sibTrans" cxnId="{76AA69E2-A4E3-4957-AFFF-DD24D4C32A1D}">
      <dgm:prSet/>
      <dgm:spPr/>
      <dgm:t>
        <a:bodyPr/>
        <a:lstStyle/>
        <a:p>
          <a:endParaRPr lang="en-US"/>
        </a:p>
      </dgm:t>
    </dgm:pt>
    <dgm:pt modelId="{8416E777-76B9-4C55-AA6E-8B27A3D265D5}">
      <dgm:prSet/>
      <dgm:spPr/>
      <dgm:t>
        <a:bodyPr/>
        <a:lstStyle/>
        <a:p>
          <a:r>
            <a:rPr lang="lv-LV" b="1">
              <a:latin typeface="Times New Roman" panose="02020603050405020304" pitchFamily="18" charset="0"/>
              <a:cs typeface="Times New Roman" panose="02020603050405020304" pitchFamily="18" charset="0"/>
            </a:rPr>
            <a:t>Pārrunājiet izlasīto</a:t>
          </a:r>
          <a:endParaRPr lang="ru-RU" dirty="0"/>
        </a:p>
      </dgm:t>
    </dgm:pt>
    <dgm:pt modelId="{667EF87C-7383-404C-8E8C-1D90F491FA0B}" type="parTrans" cxnId="{049946A8-5DE6-4A9C-BA88-C7B300401A28}">
      <dgm:prSet/>
      <dgm:spPr/>
      <dgm:t>
        <a:bodyPr/>
        <a:lstStyle/>
        <a:p>
          <a:endParaRPr lang="en-US"/>
        </a:p>
      </dgm:t>
    </dgm:pt>
    <dgm:pt modelId="{638BCBAE-ADD4-4B00-8018-BC3C5BF8CC3F}" type="sibTrans" cxnId="{049946A8-5DE6-4A9C-BA88-C7B300401A28}">
      <dgm:prSet/>
      <dgm:spPr/>
      <dgm:t>
        <a:bodyPr/>
        <a:lstStyle/>
        <a:p>
          <a:endParaRPr lang="en-US"/>
        </a:p>
      </dgm:t>
    </dgm:pt>
    <dgm:pt modelId="{F5B6B215-A42E-47B0-96B1-1E4F0E3DE0D0}" type="pres">
      <dgm:prSet presAssocID="{93F87FB0-75D5-4F2E-89CE-CFCB2397A827}" presName="Name0" presStyleCnt="0">
        <dgm:presLayoutVars>
          <dgm:chMax val="7"/>
          <dgm:chPref val="7"/>
          <dgm:dir/>
        </dgm:presLayoutVars>
      </dgm:prSet>
      <dgm:spPr/>
    </dgm:pt>
    <dgm:pt modelId="{DF7C6C73-E7C5-4CFF-8F04-C4DD5851B650}" type="pres">
      <dgm:prSet presAssocID="{93F87FB0-75D5-4F2E-89CE-CFCB2397A827}" presName="Name1" presStyleCnt="0"/>
      <dgm:spPr/>
    </dgm:pt>
    <dgm:pt modelId="{6DE1BDF8-65E4-4B61-94EA-703257F42E00}" type="pres">
      <dgm:prSet presAssocID="{93F87FB0-75D5-4F2E-89CE-CFCB2397A827}" presName="cycle" presStyleCnt="0"/>
      <dgm:spPr/>
    </dgm:pt>
    <dgm:pt modelId="{7C17710D-EC03-4D39-A4B9-9B212799F6CB}" type="pres">
      <dgm:prSet presAssocID="{93F87FB0-75D5-4F2E-89CE-CFCB2397A827}" presName="srcNode" presStyleLbl="node1" presStyleIdx="0" presStyleCnt="4"/>
      <dgm:spPr/>
    </dgm:pt>
    <dgm:pt modelId="{085B5ABF-B4F4-4B0D-ADF3-B77C27B9D752}" type="pres">
      <dgm:prSet presAssocID="{93F87FB0-75D5-4F2E-89CE-CFCB2397A827}" presName="conn" presStyleLbl="parChTrans1D2" presStyleIdx="0" presStyleCnt="1"/>
      <dgm:spPr/>
    </dgm:pt>
    <dgm:pt modelId="{7043C4FE-CC9E-4B03-9EBA-394357C95008}" type="pres">
      <dgm:prSet presAssocID="{93F87FB0-75D5-4F2E-89CE-CFCB2397A827}" presName="extraNode" presStyleLbl="node1" presStyleIdx="0" presStyleCnt="4"/>
      <dgm:spPr/>
    </dgm:pt>
    <dgm:pt modelId="{667B0A90-0C71-441E-B43B-FBF80C781BC3}" type="pres">
      <dgm:prSet presAssocID="{93F87FB0-75D5-4F2E-89CE-CFCB2397A827}" presName="dstNode" presStyleLbl="node1" presStyleIdx="0" presStyleCnt="4"/>
      <dgm:spPr/>
    </dgm:pt>
    <dgm:pt modelId="{52651118-5D7D-488F-A620-D459FED31D22}" type="pres">
      <dgm:prSet presAssocID="{F7859B7F-5183-4E2B-A78D-F6F09E6F7DFC}" presName="text_1" presStyleLbl="node1" presStyleIdx="0" presStyleCnt="4">
        <dgm:presLayoutVars>
          <dgm:bulletEnabled val="1"/>
        </dgm:presLayoutVars>
      </dgm:prSet>
      <dgm:spPr/>
    </dgm:pt>
    <dgm:pt modelId="{0826ECB8-3FDA-4917-9D94-9DE48CF0CD43}" type="pres">
      <dgm:prSet presAssocID="{F7859B7F-5183-4E2B-A78D-F6F09E6F7DFC}" presName="accent_1" presStyleCnt="0"/>
      <dgm:spPr/>
    </dgm:pt>
    <dgm:pt modelId="{0D783877-EE45-47D7-BD3E-6E901360F9A7}" type="pres">
      <dgm:prSet presAssocID="{F7859B7F-5183-4E2B-A78D-F6F09E6F7DFC}" presName="accentRepeatNode" presStyleLbl="solidFgAcc1" presStyleIdx="0" presStyleCnt="4"/>
      <dgm:spPr/>
    </dgm:pt>
    <dgm:pt modelId="{8C3E27C7-843D-4554-9AD9-3D12628F48C9}" type="pres">
      <dgm:prSet presAssocID="{0C1D6C96-F656-45EF-911B-92634B29A750}" presName="text_2" presStyleLbl="node1" presStyleIdx="1" presStyleCnt="4">
        <dgm:presLayoutVars>
          <dgm:bulletEnabled val="1"/>
        </dgm:presLayoutVars>
      </dgm:prSet>
      <dgm:spPr/>
    </dgm:pt>
    <dgm:pt modelId="{93C19D72-C4B2-4FB2-B09C-389EE50CC20A}" type="pres">
      <dgm:prSet presAssocID="{0C1D6C96-F656-45EF-911B-92634B29A750}" presName="accent_2" presStyleCnt="0"/>
      <dgm:spPr/>
    </dgm:pt>
    <dgm:pt modelId="{21E7EDBF-BE42-4912-A021-F270BC850ED3}" type="pres">
      <dgm:prSet presAssocID="{0C1D6C96-F656-45EF-911B-92634B29A750}" presName="accentRepeatNode" presStyleLbl="solidFgAcc1" presStyleIdx="1" presStyleCnt="4"/>
      <dgm:spPr/>
    </dgm:pt>
    <dgm:pt modelId="{B30118EA-A563-4494-AC34-FA69C4F27CF1}" type="pres">
      <dgm:prSet presAssocID="{5C3DE917-558E-40FD-BBC8-9437E50708DF}" presName="text_3" presStyleLbl="node1" presStyleIdx="2" presStyleCnt="4">
        <dgm:presLayoutVars>
          <dgm:bulletEnabled val="1"/>
        </dgm:presLayoutVars>
      </dgm:prSet>
      <dgm:spPr/>
    </dgm:pt>
    <dgm:pt modelId="{6E523B2D-AA16-45F4-AF20-C4A69D7CA726}" type="pres">
      <dgm:prSet presAssocID="{5C3DE917-558E-40FD-BBC8-9437E50708DF}" presName="accent_3" presStyleCnt="0"/>
      <dgm:spPr/>
    </dgm:pt>
    <dgm:pt modelId="{D108C069-993C-47AF-892F-C1C3393948EA}" type="pres">
      <dgm:prSet presAssocID="{5C3DE917-558E-40FD-BBC8-9437E50708DF}" presName="accentRepeatNode" presStyleLbl="solidFgAcc1" presStyleIdx="2" presStyleCnt="4"/>
      <dgm:spPr/>
    </dgm:pt>
    <dgm:pt modelId="{7CB85F54-C962-4CA5-AACE-A2CF79DB9A01}" type="pres">
      <dgm:prSet presAssocID="{8416E777-76B9-4C55-AA6E-8B27A3D265D5}" presName="text_4" presStyleLbl="node1" presStyleIdx="3" presStyleCnt="4">
        <dgm:presLayoutVars>
          <dgm:bulletEnabled val="1"/>
        </dgm:presLayoutVars>
      </dgm:prSet>
      <dgm:spPr/>
    </dgm:pt>
    <dgm:pt modelId="{5D4F8C21-89C2-4DFE-BB67-82642A41AEAF}" type="pres">
      <dgm:prSet presAssocID="{8416E777-76B9-4C55-AA6E-8B27A3D265D5}" presName="accent_4" presStyleCnt="0"/>
      <dgm:spPr/>
    </dgm:pt>
    <dgm:pt modelId="{D025098C-97F8-4BAD-A186-B77E7174712D}" type="pres">
      <dgm:prSet presAssocID="{8416E777-76B9-4C55-AA6E-8B27A3D265D5}" presName="accentRepeatNode" presStyleLbl="solidFgAcc1" presStyleIdx="3" presStyleCnt="4"/>
      <dgm:spPr/>
    </dgm:pt>
  </dgm:ptLst>
  <dgm:cxnLst>
    <dgm:cxn modelId="{8029F636-329C-42FF-9877-E58CE0564167}" type="presOf" srcId="{5C3DE917-558E-40FD-BBC8-9437E50708DF}" destId="{B30118EA-A563-4494-AC34-FA69C4F27CF1}" srcOrd="0" destOrd="0" presId="urn:microsoft.com/office/officeart/2008/layout/VerticalCurvedList"/>
    <dgm:cxn modelId="{161BAB3C-A6B3-4B9E-807B-4AEC3942DEB0}" type="presOf" srcId="{93F87FB0-75D5-4F2E-89CE-CFCB2397A827}" destId="{F5B6B215-A42E-47B0-96B1-1E4F0E3DE0D0}" srcOrd="0" destOrd="0" presId="urn:microsoft.com/office/officeart/2008/layout/VerticalCurvedList"/>
    <dgm:cxn modelId="{E579E66C-F54F-4219-A34E-8B38F256951E}" type="presOf" srcId="{0E05517A-3CE7-492D-ADB7-9A76ADD77B6B}" destId="{085B5ABF-B4F4-4B0D-ADF3-B77C27B9D752}" srcOrd="0" destOrd="0" presId="urn:microsoft.com/office/officeart/2008/layout/VerticalCurvedList"/>
    <dgm:cxn modelId="{61C2C570-F821-49B0-9974-F4B8366EF47F}" srcId="{93F87FB0-75D5-4F2E-89CE-CFCB2397A827}" destId="{0C1D6C96-F656-45EF-911B-92634B29A750}" srcOrd="1" destOrd="0" parTransId="{F43EE4D9-98A4-4ADE-A7A8-62F35057E523}" sibTransId="{95D2EAAA-F2B7-47EF-800D-7E765EBA3C60}"/>
    <dgm:cxn modelId="{600C708E-1CAB-419D-8F1C-DD966C8E10E5}" srcId="{93F87FB0-75D5-4F2E-89CE-CFCB2397A827}" destId="{F7859B7F-5183-4E2B-A78D-F6F09E6F7DFC}" srcOrd="0" destOrd="0" parTransId="{1F31A244-439B-4F3E-B760-A53191736DA5}" sibTransId="{0E05517A-3CE7-492D-ADB7-9A76ADD77B6B}"/>
    <dgm:cxn modelId="{2EE84B90-BBE1-4C84-BCEF-BEE3CB74B3A8}" type="presOf" srcId="{8416E777-76B9-4C55-AA6E-8B27A3D265D5}" destId="{7CB85F54-C962-4CA5-AACE-A2CF79DB9A01}" srcOrd="0" destOrd="0" presId="urn:microsoft.com/office/officeart/2008/layout/VerticalCurvedList"/>
    <dgm:cxn modelId="{049946A8-5DE6-4A9C-BA88-C7B300401A28}" srcId="{93F87FB0-75D5-4F2E-89CE-CFCB2397A827}" destId="{8416E777-76B9-4C55-AA6E-8B27A3D265D5}" srcOrd="3" destOrd="0" parTransId="{667EF87C-7383-404C-8E8C-1D90F491FA0B}" sibTransId="{638BCBAE-ADD4-4B00-8018-BC3C5BF8CC3F}"/>
    <dgm:cxn modelId="{579DCBE1-4D0B-47AB-821C-634AA3E20CAB}" type="presOf" srcId="{0C1D6C96-F656-45EF-911B-92634B29A750}" destId="{8C3E27C7-843D-4554-9AD9-3D12628F48C9}" srcOrd="0" destOrd="0" presId="urn:microsoft.com/office/officeart/2008/layout/VerticalCurvedList"/>
    <dgm:cxn modelId="{76AA69E2-A4E3-4957-AFFF-DD24D4C32A1D}" srcId="{93F87FB0-75D5-4F2E-89CE-CFCB2397A827}" destId="{5C3DE917-558E-40FD-BBC8-9437E50708DF}" srcOrd="2" destOrd="0" parTransId="{515030AE-AA7D-4467-AEA3-E0515ABBEE77}" sibTransId="{03042903-4ED5-4901-8EF6-B734CAFDD0D4}"/>
    <dgm:cxn modelId="{4ABC63E3-5DB4-4233-A7EB-D7DB3C07E5BD}" type="presOf" srcId="{F7859B7F-5183-4E2B-A78D-F6F09E6F7DFC}" destId="{52651118-5D7D-488F-A620-D459FED31D22}" srcOrd="0" destOrd="0" presId="urn:microsoft.com/office/officeart/2008/layout/VerticalCurvedList"/>
    <dgm:cxn modelId="{0BF0AD8D-852B-429C-8B96-DAA966DC5BFC}" type="presParOf" srcId="{F5B6B215-A42E-47B0-96B1-1E4F0E3DE0D0}" destId="{DF7C6C73-E7C5-4CFF-8F04-C4DD5851B650}" srcOrd="0" destOrd="0" presId="urn:microsoft.com/office/officeart/2008/layout/VerticalCurvedList"/>
    <dgm:cxn modelId="{A1737ACF-5271-4E35-9D39-251ABEA437B7}" type="presParOf" srcId="{DF7C6C73-E7C5-4CFF-8F04-C4DD5851B650}" destId="{6DE1BDF8-65E4-4B61-94EA-703257F42E00}" srcOrd="0" destOrd="0" presId="urn:microsoft.com/office/officeart/2008/layout/VerticalCurvedList"/>
    <dgm:cxn modelId="{62682CD4-BE47-40F1-9AD2-3E8BD78D450A}" type="presParOf" srcId="{6DE1BDF8-65E4-4B61-94EA-703257F42E00}" destId="{7C17710D-EC03-4D39-A4B9-9B212799F6CB}" srcOrd="0" destOrd="0" presId="urn:microsoft.com/office/officeart/2008/layout/VerticalCurvedList"/>
    <dgm:cxn modelId="{FD1C5E69-FE0C-487E-B269-2B58FD33C2A6}" type="presParOf" srcId="{6DE1BDF8-65E4-4B61-94EA-703257F42E00}" destId="{085B5ABF-B4F4-4B0D-ADF3-B77C27B9D752}" srcOrd="1" destOrd="0" presId="urn:microsoft.com/office/officeart/2008/layout/VerticalCurvedList"/>
    <dgm:cxn modelId="{B9C1B165-4FD3-4E27-B812-42C955468B9E}" type="presParOf" srcId="{6DE1BDF8-65E4-4B61-94EA-703257F42E00}" destId="{7043C4FE-CC9E-4B03-9EBA-394357C95008}" srcOrd="2" destOrd="0" presId="urn:microsoft.com/office/officeart/2008/layout/VerticalCurvedList"/>
    <dgm:cxn modelId="{66AA7D6C-F523-491C-836A-4F89B6D5F891}" type="presParOf" srcId="{6DE1BDF8-65E4-4B61-94EA-703257F42E00}" destId="{667B0A90-0C71-441E-B43B-FBF80C781BC3}" srcOrd="3" destOrd="0" presId="urn:microsoft.com/office/officeart/2008/layout/VerticalCurvedList"/>
    <dgm:cxn modelId="{ADDE05F8-6067-4301-9C86-024229D926D2}" type="presParOf" srcId="{DF7C6C73-E7C5-4CFF-8F04-C4DD5851B650}" destId="{52651118-5D7D-488F-A620-D459FED31D22}" srcOrd="1" destOrd="0" presId="urn:microsoft.com/office/officeart/2008/layout/VerticalCurvedList"/>
    <dgm:cxn modelId="{02F1585E-F90E-445F-A505-3431669752FE}" type="presParOf" srcId="{DF7C6C73-E7C5-4CFF-8F04-C4DD5851B650}" destId="{0826ECB8-3FDA-4917-9D94-9DE48CF0CD43}" srcOrd="2" destOrd="0" presId="urn:microsoft.com/office/officeart/2008/layout/VerticalCurvedList"/>
    <dgm:cxn modelId="{128D0498-1155-4084-8582-9CB76F937222}" type="presParOf" srcId="{0826ECB8-3FDA-4917-9D94-9DE48CF0CD43}" destId="{0D783877-EE45-47D7-BD3E-6E901360F9A7}" srcOrd="0" destOrd="0" presId="urn:microsoft.com/office/officeart/2008/layout/VerticalCurvedList"/>
    <dgm:cxn modelId="{5B823B69-293F-4B50-980F-2FF07EA32045}" type="presParOf" srcId="{DF7C6C73-E7C5-4CFF-8F04-C4DD5851B650}" destId="{8C3E27C7-843D-4554-9AD9-3D12628F48C9}" srcOrd="3" destOrd="0" presId="urn:microsoft.com/office/officeart/2008/layout/VerticalCurvedList"/>
    <dgm:cxn modelId="{7C6C7542-9929-4BC2-9BA3-469749141434}" type="presParOf" srcId="{DF7C6C73-E7C5-4CFF-8F04-C4DD5851B650}" destId="{93C19D72-C4B2-4FB2-B09C-389EE50CC20A}" srcOrd="4" destOrd="0" presId="urn:microsoft.com/office/officeart/2008/layout/VerticalCurvedList"/>
    <dgm:cxn modelId="{116C1D54-49A4-4D2B-A53A-9E05F5EE9348}" type="presParOf" srcId="{93C19D72-C4B2-4FB2-B09C-389EE50CC20A}" destId="{21E7EDBF-BE42-4912-A021-F270BC850ED3}" srcOrd="0" destOrd="0" presId="urn:microsoft.com/office/officeart/2008/layout/VerticalCurvedList"/>
    <dgm:cxn modelId="{A114C359-63BA-45E3-8240-4280E853D879}" type="presParOf" srcId="{DF7C6C73-E7C5-4CFF-8F04-C4DD5851B650}" destId="{B30118EA-A563-4494-AC34-FA69C4F27CF1}" srcOrd="5" destOrd="0" presId="urn:microsoft.com/office/officeart/2008/layout/VerticalCurvedList"/>
    <dgm:cxn modelId="{6550AEBC-8DB9-4609-9582-3E40F50C371C}" type="presParOf" srcId="{DF7C6C73-E7C5-4CFF-8F04-C4DD5851B650}" destId="{6E523B2D-AA16-45F4-AF20-C4A69D7CA726}" srcOrd="6" destOrd="0" presId="urn:microsoft.com/office/officeart/2008/layout/VerticalCurvedList"/>
    <dgm:cxn modelId="{0FAE5048-9758-471C-8A42-AABED38B7395}" type="presParOf" srcId="{6E523B2D-AA16-45F4-AF20-C4A69D7CA726}" destId="{D108C069-993C-47AF-892F-C1C3393948EA}" srcOrd="0" destOrd="0" presId="urn:microsoft.com/office/officeart/2008/layout/VerticalCurvedList"/>
    <dgm:cxn modelId="{555A601C-5D14-4E41-81F7-2F9708F8A3CB}" type="presParOf" srcId="{DF7C6C73-E7C5-4CFF-8F04-C4DD5851B650}" destId="{7CB85F54-C962-4CA5-AACE-A2CF79DB9A01}" srcOrd="7" destOrd="0" presId="urn:microsoft.com/office/officeart/2008/layout/VerticalCurvedList"/>
    <dgm:cxn modelId="{CFC1591D-69A9-4140-AEDB-A709AC59D306}" type="presParOf" srcId="{DF7C6C73-E7C5-4CFF-8F04-C4DD5851B650}" destId="{5D4F8C21-89C2-4DFE-BB67-82642A41AEAF}" srcOrd="8" destOrd="0" presId="urn:microsoft.com/office/officeart/2008/layout/VerticalCurvedList"/>
    <dgm:cxn modelId="{B7751E8A-77AF-4BB5-9B64-0A1FD587F65B}" type="presParOf" srcId="{5D4F8C21-89C2-4DFE-BB67-82642A41AEAF}" destId="{D025098C-97F8-4BAD-A186-B77E717471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43615-5BF0-45D9-BBF0-7AD0F01E1DC7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617FD27B-33E9-4056-9531-38106D2AB918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*Sarunājieties ar bērnu</a:t>
          </a:r>
          <a:r>
            <a:rPr lang="lv-LV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dirty="0">
            <a:solidFill>
              <a:schemeClr val="bg1"/>
            </a:solidFill>
          </a:endParaRPr>
        </a:p>
      </dgm:t>
    </dgm:pt>
    <dgm:pt modelId="{38046024-7A3F-4ED5-9C43-0BFC97F7F6D3}" type="parTrans" cxnId="{3734DD1D-12B4-4FB9-A8DC-9A2B9571DC1D}">
      <dgm:prSet/>
      <dgm:spPr/>
      <dgm:t>
        <a:bodyPr/>
        <a:lstStyle/>
        <a:p>
          <a:endParaRPr lang="en-US"/>
        </a:p>
      </dgm:t>
    </dgm:pt>
    <dgm:pt modelId="{12FE156D-7580-45E9-B514-408C53C5C50C}" type="sibTrans" cxnId="{3734DD1D-12B4-4FB9-A8DC-9A2B9571DC1D}">
      <dgm:prSet/>
      <dgm:spPr/>
      <dgm:t>
        <a:bodyPr/>
        <a:lstStyle/>
        <a:p>
          <a:endParaRPr lang="en-US"/>
        </a:p>
      </dgm:t>
    </dgm:pt>
    <dgm:pt modelId="{9BAC280C-8432-4947-AB81-75075EA29CB6}">
      <dgm:prSet custT="1"/>
      <dgm:spPr/>
      <dgm:t>
        <a:bodyPr/>
        <a:lstStyle/>
        <a:p>
          <a:r>
            <a:rPr lang="lv-LV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*Veidojiet asociācijas</a:t>
          </a:r>
          <a:r>
            <a:rPr lang="lv-LV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F3D9FC8-C43F-41D5-9BD7-778239494F74}" type="parTrans" cxnId="{F1208240-7A5D-40D3-8CB3-3F2E4329EEF3}">
      <dgm:prSet/>
      <dgm:spPr/>
      <dgm:t>
        <a:bodyPr/>
        <a:lstStyle/>
        <a:p>
          <a:endParaRPr lang="en-US"/>
        </a:p>
      </dgm:t>
    </dgm:pt>
    <dgm:pt modelId="{EE448104-2307-4606-8111-4FCDEDB5785F}" type="sibTrans" cxnId="{F1208240-7A5D-40D3-8CB3-3F2E4329EEF3}">
      <dgm:prSet/>
      <dgm:spPr/>
      <dgm:t>
        <a:bodyPr/>
        <a:lstStyle/>
        <a:p>
          <a:endParaRPr lang="en-US"/>
        </a:p>
      </dgm:t>
    </dgm:pt>
    <dgm:pt modelId="{B1BB40E7-0D91-4624-83B4-BA028338D1B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*Izdomājiet stāstiņus, pasakas</a:t>
          </a:r>
          <a:endParaRPr lang="ru-RU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C4AFC-9582-4FA3-A021-82DCD35D1FF2}" type="parTrans" cxnId="{F51C05DA-A843-4DFE-A539-14D1A7F788F1}">
      <dgm:prSet/>
      <dgm:spPr/>
      <dgm:t>
        <a:bodyPr/>
        <a:lstStyle/>
        <a:p>
          <a:endParaRPr lang="en-US"/>
        </a:p>
      </dgm:t>
    </dgm:pt>
    <dgm:pt modelId="{678470B5-B53E-4A34-82AF-64134EF6E3E4}" type="sibTrans" cxnId="{F51C05DA-A843-4DFE-A539-14D1A7F788F1}">
      <dgm:prSet/>
      <dgm:spPr/>
      <dgm:t>
        <a:bodyPr/>
        <a:lstStyle/>
        <a:p>
          <a:endParaRPr lang="en-US"/>
        </a:p>
      </dgm:t>
    </dgm:pt>
    <dgm:pt modelId="{304A424A-922A-4C9D-91BF-0B98D9626685}" type="pres">
      <dgm:prSet presAssocID="{0D143615-5BF0-45D9-BBF0-7AD0F01E1DC7}" presName="Name0" presStyleCnt="0">
        <dgm:presLayoutVars>
          <dgm:resizeHandles/>
        </dgm:presLayoutVars>
      </dgm:prSet>
      <dgm:spPr/>
    </dgm:pt>
    <dgm:pt modelId="{CD835B23-5ABD-439F-8AFD-436C0EA39F55}" type="pres">
      <dgm:prSet presAssocID="{617FD27B-33E9-4056-9531-38106D2AB918}" presName="text" presStyleLbl="node1" presStyleIdx="0" presStyleCnt="3" custScaleX="192576">
        <dgm:presLayoutVars>
          <dgm:bulletEnabled val="1"/>
        </dgm:presLayoutVars>
      </dgm:prSet>
      <dgm:spPr/>
    </dgm:pt>
    <dgm:pt modelId="{8C053D48-6040-4BDB-AC1E-EA6EEFEE11BE}" type="pres">
      <dgm:prSet presAssocID="{12FE156D-7580-45E9-B514-408C53C5C50C}" presName="space" presStyleCnt="0"/>
      <dgm:spPr/>
    </dgm:pt>
    <dgm:pt modelId="{EE77C4AB-CC30-410C-A356-26E37E9CCECC}" type="pres">
      <dgm:prSet presAssocID="{9BAC280C-8432-4947-AB81-75075EA29CB6}" presName="text" presStyleLbl="node1" presStyleIdx="1" presStyleCnt="3" custScaleX="252488">
        <dgm:presLayoutVars>
          <dgm:bulletEnabled val="1"/>
        </dgm:presLayoutVars>
      </dgm:prSet>
      <dgm:spPr/>
    </dgm:pt>
    <dgm:pt modelId="{37544804-9BDA-45AC-AAE9-E34ABEFA07A4}" type="pres">
      <dgm:prSet presAssocID="{EE448104-2307-4606-8111-4FCDEDB5785F}" presName="space" presStyleCnt="0"/>
      <dgm:spPr/>
    </dgm:pt>
    <dgm:pt modelId="{306F04EE-EE49-479F-AD40-5646A7F3FADB}" type="pres">
      <dgm:prSet presAssocID="{B1BB40E7-0D91-4624-83B4-BA028338D1BB}" presName="text" presStyleLbl="node1" presStyleIdx="2" presStyleCnt="3" custScaleX="153521">
        <dgm:presLayoutVars>
          <dgm:bulletEnabled val="1"/>
        </dgm:presLayoutVars>
      </dgm:prSet>
      <dgm:spPr/>
    </dgm:pt>
  </dgm:ptLst>
  <dgm:cxnLst>
    <dgm:cxn modelId="{AE848301-CEC3-4CCF-83A9-BEBC14E62D15}" type="presOf" srcId="{B1BB40E7-0D91-4624-83B4-BA028338D1BB}" destId="{306F04EE-EE49-479F-AD40-5646A7F3FADB}" srcOrd="0" destOrd="0" presId="urn:diagrams.loki3.com/VaryingWidthList"/>
    <dgm:cxn modelId="{3734DD1D-12B4-4FB9-A8DC-9A2B9571DC1D}" srcId="{0D143615-5BF0-45D9-BBF0-7AD0F01E1DC7}" destId="{617FD27B-33E9-4056-9531-38106D2AB918}" srcOrd="0" destOrd="0" parTransId="{38046024-7A3F-4ED5-9C43-0BFC97F7F6D3}" sibTransId="{12FE156D-7580-45E9-B514-408C53C5C50C}"/>
    <dgm:cxn modelId="{EAF6D43B-579E-463F-9F47-0E36DAFAF491}" type="presOf" srcId="{9BAC280C-8432-4947-AB81-75075EA29CB6}" destId="{EE77C4AB-CC30-410C-A356-26E37E9CCECC}" srcOrd="0" destOrd="0" presId="urn:diagrams.loki3.com/VaryingWidthList"/>
    <dgm:cxn modelId="{F1208240-7A5D-40D3-8CB3-3F2E4329EEF3}" srcId="{0D143615-5BF0-45D9-BBF0-7AD0F01E1DC7}" destId="{9BAC280C-8432-4947-AB81-75075EA29CB6}" srcOrd="1" destOrd="0" parTransId="{FF3D9FC8-C43F-41D5-9BD7-778239494F74}" sibTransId="{EE448104-2307-4606-8111-4FCDEDB5785F}"/>
    <dgm:cxn modelId="{182B668C-F11B-4DF9-9AF6-C0282B4616B5}" type="presOf" srcId="{0D143615-5BF0-45D9-BBF0-7AD0F01E1DC7}" destId="{304A424A-922A-4C9D-91BF-0B98D9626685}" srcOrd="0" destOrd="0" presId="urn:diagrams.loki3.com/VaryingWidthList"/>
    <dgm:cxn modelId="{662307A2-895E-485C-B85E-17812710EF69}" type="presOf" srcId="{617FD27B-33E9-4056-9531-38106D2AB918}" destId="{CD835B23-5ABD-439F-8AFD-436C0EA39F55}" srcOrd="0" destOrd="0" presId="urn:diagrams.loki3.com/VaryingWidthList"/>
    <dgm:cxn modelId="{F51C05DA-A843-4DFE-A539-14D1A7F788F1}" srcId="{0D143615-5BF0-45D9-BBF0-7AD0F01E1DC7}" destId="{B1BB40E7-0D91-4624-83B4-BA028338D1BB}" srcOrd="2" destOrd="0" parTransId="{00AC4AFC-9582-4FA3-A021-82DCD35D1FF2}" sibTransId="{678470B5-B53E-4A34-82AF-64134EF6E3E4}"/>
    <dgm:cxn modelId="{699DF836-926F-43C7-A2EE-E9D4E6D62A14}" type="presParOf" srcId="{304A424A-922A-4C9D-91BF-0B98D9626685}" destId="{CD835B23-5ABD-439F-8AFD-436C0EA39F55}" srcOrd="0" destOrd="0" presId="urn:diagrams.loki3.com/VaryingWidthList"/>
    <dgm:cxn modelId="{E3BC9848-CE71-43F0-86CC-8AB8AD7F6C4A}" type="presParOf" srcId="{304A424A-922A-4C9D-91BF-0B98D9626685}" destId="{8C053D48-6040-4BDB-AC1E-EA6EEFEE11BE}" srcOrd="1" destOrd="0" presId="urn:diagrams.loki3.com/VaryingWidthList"/>
    <dgm:cxn modelId="{B5AEF9A0-7639-48BF-9260-C321205FDEB2}" type="presParOf" srcId="{304A424A-922A-4C9D-91BF-0B98D9626685}" destId="{EE77C4AB-CC30-410C-A356-26E37E9CCECC}" srcOrd="2" destOrd="0" presId="urn:diagrams.loki3.com/VaryingWidthList"/>
    <dgm:cxn modelId="{523EACB0-EFC3-4A41-9C06-0E59D736C273}" type="presParOf" srcId="{304A424A-922A-4C9D-91BF-0B98D9626685}" destId="{37544804-9BDA-45AC-AAE9-E34ABEFA07A4}" srcOrd="3" destOrd="0" presId="urn:diagrams.loki3.com/VaryingWidthList"/>
    <dgm:cxn modelId="{27917F49-52C4-4D85-B4FA-82CBE4C6990E}" type="presParOf" srcId="{304A424A-922A-4C9D-91BF-0B98D9626685}" destId="{306F04EE-EE49-479F-AD40-5646A7F3FADB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2DCC1-C14C-40A1-B1AE-FAA278AA4C0D}" type="doc">
      <dgm:prSet loTypeId="urn:microsoft.com/office/officeart/2008/layout/VerticalCircle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DEC56-98DD-452B-9643-33635BEBE4A5}">
      <dgm:prSet phldrT="[Text]" custT="1"/>
      <dgm:spPr/>
      <dgm:t>
        <a:bodyPr/>
        <a:lstStyle/>
        <a:p>
          <a:r>
            <a:rPr lang="lv-LV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Attēlu skatīšanās grāmatās</a:t>
          </a:r>
          <a:endParaRPr lang="en-US" sz="2400" dirty="0"/>
        </a:p>
      </dgm:t>
    </dgm:pt>
    <dgm:pt modelId="{22095283-7AC3-4414-973D-A65E8963E64E}" type="parTrans" cxnId="{4EA84321-E664-4171-AD58-8F2E95AF9800}">
      <dgm:prSet/>
      <dgm:spPr/>
      <dgm:t>
        <a:bodyPr/>
        <a:lstStyle/>
        <a:p>
          <a:endParaRPr lang="en-US" sz="2400"/>
        </a:p>
      </dgm:t>
    </dgm:pt>
    <dgm:pt modelId="{F2B42464-EFDA-4405-B8CA-55136F78641F}" type="sibTrans" cxnId="{4EA84321-E664-4171-AD58-8F2E95AF9800}">
      <dgm:prSet/>
      <dgm:spPr/>
      <dgm:t>
        <a:bodyPr/>
        <a:lstStyle/>
        <a:p>
          <a:endParaRPr lang="en-US" sz="2400"/>
        </a:p>
      </dgm:t>
    </dgm:pt>
    <dgm:pt modelId="{9A9DC7A7-8A01-4D16-BB3A-97CD94C8B677}">
      <dgm:prSet custT="1"/>
      <dgm:spPr/>
      <dgm:t>
        <a:bodyPr/>
        <a:lstStyle/>
        <a:p>
          <a:r>
            <a:rPr lang="lv-LV" sz="2400" b="1">
              <a:latin typeface="Times New Roman" panose="02020603050405020304" pitchFamily="18" charset="0"/>
              <a:cs typeface="Times New Roman" panose="02020603050405020304" pitchFamily="18" charset="0"/>
            </a:rPr>
            <a:t>Burtu un vārdu spēles</a:t>
          </a:r>
          <a:r>
            <a:rPr lang="lv-LV" sz="2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lv-LV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DA06C-5BC1-4F31-8915-A8AF0E7E5789}" type="parTrans" cxnId="{B34835B7-B792-44CC-894F-770E476E1866}">
      <dgm:prSet/>
      <dgm:spPr/>
      <dgm:t>
        <a:bodyPr/>
        <a:lstStyle/>
        <a:p>
          <a:endParaRPr lang="en-US" sz="2400"/>
        </a:p>
      </dgm:t>
    </dgm:pt>
    <dgm:pt modelId="{6176527F-D135-4A55-AB65-707AC0BC6AB3}" type="sibTrans" cxnId="{B34835B7-B792-44CC-894F-770E476E1866}">
      <dgm:prSet/>
      <dgm:spPr/>
      <dgm:t>
        <a:bodyPr/>
        <a:lstStyle/>
        <a:p>
          <a:endParaRPr lang="en-US" sz="2400"/>
        </a:p>
      </dgm:t>
    </dgm:pt>
    <dgm:pt modelId="{965F186D-177E-4B23-8F7F-359FB5C3859E}">
      <dgm:prSet custT="1"/>
      <dgm:spPr/>
      <dgm:t>
        <a:bodyPr/>
        <a:lstStyle/>
        <a:p>
          <a:r>
            <a:rPr lang="lv-LV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Stāstu izdomāšana kopā</a:t>
          </a:r>
          <a:r>
            <a:rPr lang="lv-LV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798817F-9D15-4B1B-8028-8CE07615B6EF}" type="parTrans" cxnId="{FD128212-1D23-4B47-87EF-59C4FBDD8AEA}">
      <dgm:prSet/>
      <dgm:spPr/>
      <dgm:t>
        <a:bodyPr/>
        <a:lstStyle/>
        <a:p>
          <a:endParaRPr lang="en-US" sz="2400"/>
        </a:p>
      </dgm:t>
    </dgm:pt>
    <dgm:pt modelId="{2ED67AEA-A09A-4451-9ED3-471DC459BDEE}" type="sibTrans" cxnId="{FD128212-1D23-4B47-87EF-59C4FBDD8AEA}">
      <dgm:prSet/>
      <dgm:spPr/>
      <dgm:t>
        <a:bodyPr/>
        <a:lstStyle/>
        <a:p>
          <a:endParaRPr lang="en-US" sz="2400"/>
        </a:p>
      </dgm:t>
    </dgm:pt>
    <dgm:pt modelId="{77EAC68D-0B5D-4092-9015-FC8648E3542B}">
      <dgm:prSet custT="1"/>
      <dgm:spPr/>
      <dgm:t>
        <a:bodyPr/>
        <a:lstStyle/>
        <a:p>
          <a:r>
            <a:rPr lang="lv-LV" sz="2400" b="1">
              <a:latin typeface="Times New Roman" panose="02020603050405020304" pitchFamily="18" charset="0"/>
              <a:cs typeface="Times New Roman" panose="02020603050405020304" pitchFamily="18" charset="0"/>
            </a:rPr>
            <a:t>Lomu spēles</a:t>
          </a:r>
          <a:endParaRPr lang="lv-LV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BF08B-DB1C-4B6F-B6BE-A3F6ADA2AE92}" type="parTrans" cxnId="{0F08828B-679A-4C0F-95E4-D7EBF55CD669}">
      <dgm:prSet/>
      <dgm:spPr/>
      <dgm:t>
        <a:bodyPr/>
        <a:lstStyle/>
        <a:p>
          <a:endParaRPr lang="en-US" sz="2400"/>
        </a:p>
      </dgm:t>
    </dgm:pt>
    <dgm:pt modelId="{71B72EF4-5C72-4347-9132-D24BCE4CC754}" type="sibTrans" cxnId="{0F08828B-679A-4C0F-95E4-D7EBF55CD669}">
      <dgm:prSet/>
      <dgm:spPr/>
      <dgm:t>
        <a:bodyPr/>
        <a:lstStyle/>
        <a:p>
          <a:endParaRPr lang="en-US" sz="2400"/>
        </a:p>
      </dgm:t>
    </dgm:pt>
    <dgm:pt modelId="{D1B8DAFE-5D86-468B-8F7B-9A81D4E48991}" type="pres">
      <dgm:prSet presAssocID="{6422DCC1-C14C-40A1-B1AE-FAA278AA4C0D}" presName="Name0" presStyleCnt="0">
        <dgm:presLayoutVars>
          <dgm:dir/>
        </dgm:presLayoutVars>
      </dgm:prSet>
      <dgm:spPr/>
    </dgm:pt>
    <dgm:pt modelId="{4C05FB15-9D4E-461C-8DA8-7DAEB9E8A177}" type="pres">
      <dgm:prSet presAssocID="{0C5DEC56-98DD-452B-9643-33635BEBE4A5}" presName="noChildren" presStyleCnt="0"/>
      <dgm:spPr/>
    </dgm:pt>
    <dgm:pt modelId="{4F51DECD-C39C-448E-BFD2-DE78056B0DFC}" type="pres">
      <dgm:prSet presAssocID="{0C5DEC56-98DD-452B-9643-33635BEBE4A5}" presName="gap" presStyleCnt="0"/>
      <dgm:spPr/>
    </dgm:pt>
    <dgm:pt modelId="{68AAC2E6-74F3-41FB-AC31-8AD13E567417}" type="pres">
      <dgm:prSet presAssocID="{0C5DEC56-98DD-452B-9643-33635BEBE4A5}" presName="medCircle2" presStyleLbl="vennNode1" presStyleIdx="0" presStyleCnt="4"/>
      <dgm:spPr/>
    </dgm:pt>
    <dgm:pt modelId="{02B99672-3A77-4254-8316-E67195679CBC}" type="pres">
      <dgm:prSet presAssocID="{0C5DEC56-98DD-452B-9643-33635BEBE4A5}" presName="txLvlOnly1" presStyleLbl="revTx" presStyleIdx="0" presStyleCnt="4"/>
      <dgm:spPr/>
    </dgm:pt>
    <dgm:pt modelId="{026CA5C7-C8BF-4F09-8D0E-13230891F4D0}" type="pres">
      <dgm:prSet presAssocID="{9A9DC7A7-8A01-4D16-BB3A-97CD94C8B677}" presName="noChildren" presStyleCnt="0"/>
      <dgm:spPr/>
    </dgm:pt>
    <dgm:pt modelId="{450D1608-8EFF-4B54-994E-8AB870EDCCEB}" type="pres">
      <dgm:prSet presAssocID="{9A9DC7A7-8A01-4D16-BB3A-97CD94C8B677}" presName="gap" presStyleCnt="0"/>
      <dgm:spPr/>
    </dgm:pt>
    <dgm:pt modelId="{BA98DCC3-D10F-4129-B83F-5660655DA1D7}" type="pres">
      <dgm:prSet presAssocID="{9A9DC7A7-8A01-4D16-BB3A-97CD94C8B677}" presName="medCircle2" presStyleLbl="vennNode1" presStyleIdx="1" presStyleCnt="4"/>
      <dgm:spPr/>
    </dgm:pt>
    <dgm:pt modelId="{56177638-E74C-4E17-A145-43E4E2434168}" type="pres">
      <dgm:prSet presAssocID="{9A9DC7A7-8A01-4D16-BB3A-97CD94C8B677}" presName="txLvlOnly1" presStyleLbl="revTx" presStyleIdx="1" presStyleCnt="4"/>
      <dgm:spPr/>
    </dgm:pt>
    <dgm:pt modelId="{5A041579-8A47-4D5E-8C12-CBE6FA12B5C6}" type="pres">
      <dgm:prSet presAssocID="{965F186D-177E-4B23-8F7F-359FB5C3859E}" presName="noChildren" presStyleCnt="0"/>
      <dgm:spPr/>
    </dgm:pt>
    <dgm:pt modelId="{8800CBBB-80F0-4DB3-ACFA-9604E351FBC4}" type="pres">
      <dgm:prSet presAssocID="{965F186D-177E-4B23-8F7F-359FB5C3859E}" presName="gap" presStyleCnt="0"/>
      <dgm:spPr/>
    </dgm:pt>
    <dgm:pt modelId="{982B31BA-7D58-436E-A2E6-5A956F8ABF57}" type="pres">
      <dgm:prSet presAssocID="{965F186D-177E-4B23-8F7F-359FB5C3859E}" presName="medCircle2" presStyleLbl="vennNode1" presStyleIdx="2" presStyleCnt="4"/>
      <dgm:spPr/>
    </dgm:pt>
    <dgm:pt modelId="{3F2A86A6-AFE7-4A3F-876A-D540C5606640}" type="pres">
      <dgm:prSet presAssocID="{965F186D-177E-4B23-8F7F-359FB5C3859E}" presName="txLvlOnly1" presStyleLbl="revTx" presStyleIdx="2" presStyleCnt="4"/>
      <dgm:spPr/>
    </dgm:pt>
    <dgm:pt modelId="{86799E42-CAD9-4722-944A-8FEB7262B6F6}" type="pres">
      <dgm:prSet presAssocID="{77EAC68D-0B5D-4092-9015-FC8648E3542B}" presName="noChildren" presStyleCnt="0"/>
      <dgm:spPr/>
    </dgm:pt>
    <dgm:pt modelId="{13A5FAC7-9487-4C18-AA95-BDBB603266DE}" type="pres">
      <dgm:prSet presAssocID="{77EAC68D-0B5D-4092-9015-FC8648E3542B}" presName="gap" presStyleCnt="0"/>
      <dgm:spPr/>
    </dgm:pt>
    <dgm:pt modelId="{1DAF3428-6AF5-4668-AA01-7F58F4312418}" type="pres">
      <dgm:prSet presAssocID="{77EAC68D-0B5D-4092-9015-FC8648E3542B}" presName="medCircle2" presStyleLbl="vennNode1" presStyleIdx="3" presStyleCnt="4"/>
      <dgm:spPr/>
    </dgm:pt>
    <dgm:pt modelId="{B1638D14-20AE-4585-89A5-9E2382936E76}" type="pres">
      <dgm:prSet presAssocID="{77EAC68D-0B5D-4092-9015-FC8648E3542B}" presName="txLvlOnly1" presStyleLbl="revTx" presStyleIdx="3" presStyleCnt="4"/>
      <dgm:spPr/>
    </dgm:pt>
  </dgm:ptLst>
  <dgm:cxnLst>
    <dgm:cxn modelId="{FD128212-1D23-4B47-87EF-59C4FBDD8AEA}" srcId="{6422DCC1-C14C-40A1-B1AE-FAA278AA4C0D}" destId="{965F186D-177E-4B23-8F7F-359FB5C3859E}" srcOrd="2" destOrd="0" parTransId="{A798817F-9D15-4B1B-8028-8CE07615B6EF}" sibTransId="{2ED67AEA-A09A-4451-9ED3-471DC459BDEE}"/>
    <dgm:cxn modelId="{81BDDE1D-A56C-4D4F-9A3E-097FAF54542E}" type="presOf" srcId="{9A9DC7A7-8A01-4D16-BB3A-97CD94C8B677}" destId="{56177638-E74C-4E17-A145-43E4E2434168}" srcOrd="0" destOrd="0" presId="urn:microsoft.com/office/officeart/2008/layout/VerticalCircleList"/>
    <dgm:cxn modelId="{4EA84321-E664-4171-AD58-8F2E95AF9800}" srcId="{6422DCC1-C14C-40A1-B1AE-FAA278AA4C0D}" destId="{0C5DEC56-98DD-452B-9643-33635BEBE4A5}" srcOrd="0" destOrd="0" parTransId="{22095283-7AC3-4414-973D-A65E8963E64E}" sibTransId="{F2B42464-EFDA-4405-B8CA-55136F78641F}"/>
    <dgm:cxn modelId="{57E7B374-E2E5-4549-9BE8-A5B0546F42FE}" type="presOf" srcId="{965F186D-177E-4B23-8F7F-359FB5C3859E}" destId="{3F2A86A6-AFE7-4A3F-876A-D540C5606640}" srcOrd="0" destOrd="0" presId="urn:microsoft.com/office/officeart/2008/layout/VerticalCircleList"/>
    <dgm:cxn modelId="{FB867E7D-821C-4A32-B44C-BD42DACB875D}" type="presOf" srcId="{0C5DEC56-98DD-452B-9643-33635BEBE4A5}" destId="{02B99672-3A77-4254-8316-E67195679CBC}" srcOrd="0" destOrd="0" presId="urn:microsoft.com/office/officeart/2008/layout/VerticalCircleList"/>
    <dgm:cxn modelId="{0F08828B-679A-4C0F-95E4-D7EBF55CD669}" srcId="{6422DCC1-C14C-40A1-B1AE-FAA278AA4C0D}" destId="{77EAC68D-0B5D-4092-9015-FC8648E3542B}" srcOrd="3" destOrd="0" parTransId="{5D9BF08B-DB1C-4B6F-B6BE-A3F6ADA2AE92}" sibTransId="{71B72EF4-5C72-4347-9132-D24BCE4CC754}"/>
    <dgm:cxn modelId="{B34835B7-B792-44CC-894F-770E476E1866}" srcId="{6422DCC1-C14C-40A1-B1AE-FAA278AA4C0D}" destId="{9A9DC7A7-8A01-4D16-BB3A-97CD94C8B677}" srcOrd="1" destOrd="0" parTransId="{468DA06C-5BC1-4F31-8915-A8AF0E7E5789}" sibTransId="{6176527F-D135-4A55-AB65-707AC0BC6AB3}"/>
    <dgm:cxn modelId="{A32C89FC-E31A-432E-ABEB-D2F154D5E544}" type="presOf" srcId="{6422DCC1-C14C-40A1-B1AE-FAA278AA4C0D}" destId="{D1B8DAFE-5D86-468B-8F7B-9A81D4E48991}" srcOrd="0" destOrd="0" presId="urn:microsoft.com/office/officeart/2008/layout/VerticalCircleList"/>
    <dgm:cxn modelId="{653F28FF-B0B3-47F7-BE39-7A4FFCC9BD59}" type="presOf" srcId="{77EAC68D-0B5D-4092-9015-FC8648E3542B}" destId="{B1638D14-20AE-4585-89A5-9E2382936E76}" srcOrd="0" destOrd="0" presId="urn:microsoft.com/office/officeart/2008/layout/VerticalCircleList"/>
    <dgm:cxn modelId="{B007A796-9F95-4CCA-9828-87C15A73B228}" type="presParOf" srcId="{D1B8DAFE-5D86-468B-8F7B-9A81D4E48991}" destId="{4C05FB15-9D4E-461C-8DA8-7DAEB9E8A177}" srcOrd="0" destOrd="0" presId="urn:microsoft.com/office/officeart/2008/layout/VerticalCircleList"/>
    <dgm:cxn modelId="{5D0D2B5A-FBA1-4341-9111-3E9F4AAD8D40}" type="presParOf" srcId="{4C05FB15-9D4E-461C-8DA8-7DAEB9E8A177}" destId="{4F51DECD-C39C-448E-BFD2-DE78056B0DFC}" srcOrd="0" destOrd="0" presId="urn:microsoft.com/office/officeart/2008/layout/VerticalCircleList"/>
    <dgm:cxn modelId="{5C351471-7956-4883-A30C-000AB31C5E49}" type="presParOf" srcId="{4C05FB15-9D4E-461C-8DA8-7DAEB9E8A177}" destId="{68AAC2E6-74F3-41FB-AC31-8AD13E567417}" srcOrd="1" destOrd="0" presId="urn:microsoft.com/office/officeart/2008/layout/VerticalCircleList"/>
    <dgm:cxn modelId="{81F4BB61-37C6-4E66-AB94-278D4950DEB2}" type="presParOf" srcId="{4C05FB15-9D4E-461C-8DA8-7DAEB9E8A177}" destId="{02B99672-3A77-4254-8316-E67195679CBC}" srcOrd="2" destOrd="0" presId="urn:microsoft.com/office/officeart/2008/layout/VerticalCircleList"/>
    <dgm:cxn modelId="{04BF7A1B-5055-4262-9F47-99CAA8B8DC1E}" type="presParOf" srcId="{D1B8DAFE-5D86-468B-8F7B-9A81D4E48991}" destId="{026CA5C7-C8BF-4F09-8D0E-13230891F4D0}" srcOrd="1" destOrd="0" presId="urn:microsoft.com/office/officeart/2008/layout/VerticalCircleList"/>
    <dgm:cxn modelId="{3EF77F88-DAD6-4960-92FA-4AAE92A51376}" type="presParOf" srcId="{026CA5C7-C8BF-4F09-8D0E-13230891F4D0}" destId="{450D1608-8EFF-4B54-994E-8AB870EDCCEB}" srcOrd="0" destOrd="0" presId="urn:microsoft.com/office/officeart/2008/layout/VerticalCircleList"/>
    <dgm:cxn modelId="{DC7CE214-A821-42F1-BC77-B271FD0A09DA}" type="presParOf" srcId="{026CA5C7-C8BF-4F09-8D0E-13230891F4D0}" destId="{BA98DCC3-D10F-4129-B83F-5660655DA1D7}" srcOrd="1" destOrd="0" presId="urn:microsoft.com/office/officeart/2008/layout/VerticalCircleList"/>
    <dgm:cxn modelId="{86318A18-31D5-4D52-A1D3-C0E80DACF486}" type="presParOf" srcId="{026CA5C7-C8BF-4F09-8D0E-13230891F4D0}" destId="{56177638-E74C-4E17-A145-43E4E2434168}" srcOrd="2" destOrd="0" presId="urn:microsoft.com/office/officeart/2008/layout/VerticalCircleList"/>
    <dgm:cxn modelId="{A3870166-40C5-42B3-8DCE-6C1E2DFCEA1E}" type="presParOf" srcId="{D1B8DAFE-5D86-468B-8F7B-9A81D4E48991}" destId="{5A041579-8A47-4D5E-8C12-CBE6FA12B5C6}" srcOrd="2" destOrd="0" presId="urn:microsoft.com/office/officeart/2008/layout/VerticalCircleList"/>
    <dgm:cxn modelId="{A04B5D3D-7930-4197-9838-9F6CA54B226A}" type="presParOf" srcId="{5A041579-8A47-4D5E-8C12-CBE6FA12B5C6}" destId="{8800CBBB-80F0-4DB3-ACFA-9604E351FBC4}" srcOrd="0" destOrd="0" presId="urn:microsoft.com/office/officeart/2008/layout/VerticalCircleList"/>
    <dgm:cxn modelId="{CF5EDCDF-8191-43E2-82C3-2DD311236A80}" type="presParOf" srcId="{5A041579-8A47-4D5E-8C12-CBE6FA12B5C6}" destId="{982B31BA-7D58-436E-A2E6-5A956F8ABF57}" srcOrd="1" destOrd="0" presId="urn:microsoft.com/office/officeart/2008/layout/VerticalCircleList"/>
    <dgm:cxn modelId="{089266DA-157E-4AF4-941E-61E04EF030DC}" type="presParOf" srcId="{5A041579-8A47-4D5E-8C12-CBE6FA12B5C6}" destId="{3F2A86A6-AFE7-4A3F-876A-D540C5606640}" srcOrd="2" destOrd="0" presId="urn:microsoft.com/office/officeart/2008/layout/VerticalCircleList"/>
    <dgm:cxn modelId="{06D69896-FCB4-4E01-ADDD-6587394DD402}" type="presParOf" srcId="{D1B8DAFE-5D86-468B-8F7B-9A81D4E48991}" destId="{86799E42-CAD9-4722-944A-8FEB7262B6F6}" srcOrd="3" destOrd="0" presId="urn:microsoft.com/office/officeart/2008/layout/VerticalCircleList"/>
    <dgm:cxn modelId="{5611C889-43A1-46B7-84D5-4987D704E3A5}" type="presParOf" srcId="{86799E42-CAD9-4722-944A-8FEB7262B6F6}" destId="{13A5FAC7-9487-4C18-AA95-BDBB603266DE}" srcOrd="0" destOrd="0" presId="urn:microsoft.com/office/officeart/2008/layout/VerticalCircleList"/>
    <dgm:cxn modelId="{334A2181-2ED9-49BE-B9D5-DC86EDD3287D}" type="presParOf" srcId="{86799E42-CAD9-4722-944A-8FEB7262B6F6}" destId="{1DAF3428-6AF5-4668-AA01-7F58F4312418}" srcOrd="1" destOrd="0" presId="urn:microsoft.com/office/officeart/2008/layout/VerticalCircleList"/>
    <dgm:cxn modelId="{868C0B57-F734-4081-97DA-E685C6A195CF}" type="presParOf" srcId="{86799E42-CAD9-4722-944A-8FEB7262B6F6}" destId="{B1638D14-20AE-4585-89A5-9E2382936E7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B5ABF-B4F4-4B0D-ADF3-B77C27B9D75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51118-5D7D-488F-A620-D459FED31D22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Veidojiet ikdienas lasīšanas rutīnu</a:t>
          </a:r>
          <a:endParaRPr lang="en-US" sz="2700" kern="1200" dirty="0"/>
        </a:p>
      </dsp:txBody>
      <dsp:txXfrm>
        <a:off x="460128" y="312440"/>
        <a:ext cx="5580684" cy="625205"/>
      </dsp:txXfrm>
    </dsp:sp>
    <dsp:sp modelId="{0D783877-EE45-47D7-BD3E-6E901360F9A7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E27C7-843D-4554-9AD9-3D12628F48C9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Izvēlieties piemērotas grāmatas</a:t>
          </a:r>
          <a:r>
            <a:rPr lang="lv-LV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lv-LV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1250411"/>
        <a:ext cx="5222240" cy="625205"/>
      </dsp:txXfrm>
    </dsp:sp>
    <dsp:sp modelId="{21E7EDBF-BE42-4912-A021-F270BC850ED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118EA-A563-4494-AC34-FA69C4F27CF1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Lasiet izteiksmīgi</a:t>
          </a:r>
          <a:r>
            <a:rPr lang="lv-LV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lv-LV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2188382"/>
        <a:ext cx="5222240" cy="625205"/>
      </dsp:txXfrm>
    </dsp:sp>
    <dsp:sp modelId="{D108C069-993C-47AF-892F-C1C3393948EA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85F54-C962-4CA5-AACE-A2CF79DB9A01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Pārrunājiet izlasīto</a:t>
          </a:r>
          <a:endParaRPr lang="ru-RU" sz="2700" kern="1200" dirty="0"/>
        </a:p>
      </dsp:txBody>
      <dsp:txXfrm>
        <a:off x="460128" y="3126353"/>
        <a:ext cx="5580684" cy="625205"/>
      </dsp:txXfrm>
    </dsp:sp>
    <dsp:sp modelId="{D025098C-97F8-4BAD-A186-B77E7174712D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35B23-5ABD-439F-8AFD-436C0EA39F55}">
      <dsp:nvSpPr>
        <dsp:cNvPr id="0" name=""/>
        <dsp:cNvSpPr/>
      </dsp:nvSpPr>
      <dsp:spPr>
        <a:xfrm>
          <a:off x="491553" y="1984"/>
          <a:ext cx="5112892" cy="1309687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*Sarunājieties ar bērnu</a:t>
          </a:r>
          <a:r>
            <a:rPr lang="lv-LV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91553" y="1984"/>
        <a:ext cx="5112892" cy="1309687"/>
      </dsp:txXfrm>
    </dsp:sp>
    <dsp:sp modelId="{EE77C4AB-CC30-410C-A356-26E37E9CCECC}">
      <dsp:nvSpPr>
        <dsp:cNvPr id="0" name=""/>
        <dsp:cNvSpPr/>
      </dsp:nvSpPr>
      <dsp:spPr>
        <a:xfrm>
          <a:off x="491559" y="1377156"/>
          <a:ext cx="5112881" cy="1309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*Veidojiet asociācijas</a:t>
          </a:r>
          <a:r>
            <a:rPr lang="lv-LV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91559" y="1377156"/>
        <a:ext cx="5112881" cy="1309687"/>
      </dsp:txXfrm>
    </dsp:sp>
    <dsp:sp modelId="{306F04EE-EE49-479F-AD40-5646A7F3FADB}">
      <dsp:nvSpPr>
        <dsp:cNvPr id="0" name=""/>
        <dsp:cNvSpPr/>
      </dsp:nvSpPr>
      <dsp:spPr>
        <a:xfrm>
          <a:off x="491875" y="2752328"/>
          <a:ext cx="5112249" cy="1309687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*Izdomājiet stāstiņus, pasakas</a:t>
          </a:r>
          <a:endParaRPr lang="ru-RU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875" y="2752328"/>
        <a:ext cx="5112249" cy="1309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AC2E6-74F3-41FB-AC31-8AD13E567417}">
      <dsp:nvSpPr>
        <dsp:cNvPr id="0" name=""/>
        <dsp:cNvSpPr/>
      </dsp:nvSpPr>
      <dsp:spPr>
        <a:xfrm>
          <a:off x="262127" y="32511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B99672-3A77-4254-8316-E67195679CBC}">
      <dsp:nvSpPr>
        <dsp:cNvPr id="0" name=""/>
        <dsp:cNvSpPr/>
      </dsp:nvSpPr>
      <dsp:spPr>
        <a:xfrm>
          <a:off x="761999" y="32511"/>
          <a:ext cx="5334000" cy="99974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Attēlu skatīšanās grāmatās</a:t>
          </a:r>
          <a:endParaRPr lang="en-US" sz="2400" kern="1200" dirty="0"/>
        </a:p>
      </dsp:txBody>
      <dsp:txXfrm>
        <a:off x="761999" y="32511"/>
        <a:ext cx="5334000" cy="999744"/>
      </dsp:txXfrm>
    </dsp:sp>
    <dsp:sp modelId="{BA98DCC3-D10F-4129-B83F-5660655DA1D7}">
      <dsp:nvSpPr>
        <dsp:cNvPr id="0" name=""/>
        <dsp:cNvSpPr/>
      </dsp:nvSpPr>
      <dsp:spPr>
        <a:xfrm>
          <a:off x="262127" y="1032255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177638-E74C-4E17-A145-43E4E2434168}">
      <dsp:nvSpPr>
        <dsp:cNvPr id="0" name=""/>
        <dsp:cNvSpPr/>
      </dsp:nvSpPr>
      <dsp:spPr>
        <a:xfrm>
          <a:off x="761999" y="1032255"/>
          <a:ext cx="5334000" cy="99974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Burtu un vārdu spēles</a:t>
          </a:r>
          <a:r>
            <a:rPr lang="lv-LV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lv-LV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999" y="1032255"/>
        <a:ext cx="5334000" cy="999744"/>
      </dsp:txXfrm>
    </dsp:sp>
    <dsp:sp modelId="{982B31BA-7D58-436E-A2E6-5A956F8ABF57}">
      <dsp:nvSpPr>
        <dsp:cNvPr id="0" name=""/>
        <dsp:cNvSpPr/>
      </dsp:nvSpPr>
      <dsp:spPr>
        <a:xfrm>
          <a:off x="262127" y="2032000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2A86A6-AFE7-4A3F-876A-D540C5606640}">
      <dsp:nvSpPr>
        <dsp:cNvPr id="0" name=""/>
        <dsp:cNvSpPr/>
      </dsp:nvSpPr>
      <dsp:spPr>
        <a:xfrm>
          <a:off x="761999" y="2032000"/>
          <a:ext cx="5334000" cy="99974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Stāstu izdomāšana kopā</a:t>
          </a:r>
          <a:r>
            <a:rPr lang="lv-LV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761999" y="2032000"/>
        <a:ext cx="5334000" cy="999744"/>
      </dsp:txXfrm>
    </dsp:sp>
    <dsp:sp modelId="{1DAF3428-6AF5-4668-AA01-7F58F4312418}">
      <dsp:nvSpPr>
        <dsp:cNvPr id="0" name=""/>
        <dsp:cNvSpPr/>
      </dsp:nvSpPr>
      <dsp:spPr>
        <a:xfrm>
          <a:off x="262127" y="3031744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638D14-20AE-4585-89A5-9E2382936E76}">
      <dsp:nvSpPr>
        <dsp:cNvPr id="0" name=""/>
        <dsp:cNvSpPr/>
      </dsp:nvSpPr>
      <dsp:spPr>
        <a:xfrm>
          <a:off x="761999" y="3031744"/>
          <a:ext cx="5334000" cy="99974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Lomu spēles</a:t>
          </a:r>
          <a:endParaRPr lang="lv-LV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999" y="3031744"/>
        <a:ext cx="5334000" cy="999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C0C4C06-8BC2-4F82-9C99-537B9EB7E0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lv-LV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3D561F1-3A50-4D83-98D7-7A66805316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lv-LV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C7DAA796-E106-49FA-BC55-788AE0A0482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C96050DD-DB6D-4642-84D0-4E63DA64AC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lv-LV"/>
              <a:t>Click to edit Master text styles</a:t>
            </a:r>
          </a:p>
          <a:p>
            <a:pPr lvl="1"/>
            <a:r>
              <a:rPr lang="ru-RU" altLang="lv-LV"/>
              <a:t>Second level</a:t>
            </a:r>
          </a:p>
          <a:p>
            <a:pPr lvl="2"/>
            <a:r>
              <a:rPr lang="ru-RU" altLang="lv-LV"/>
              <a:t>Third level</a:t>
            </a:r>
          </a:p>
          <a:p>
            <a:pPr lvl="3"/>
            <a:r>
              <a:rPr lang="ru-RU" altLang="lv-LV"/>
              <a:t>Fourth level</a:t>
            </a:r>
          </a:p>
          <a:p>
            <a:pPr lvl="4"/>
            <a:r>
              <a:rPr lang="ru-RU" altLang="lv-LV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EDA8C575-734D-47B3-B113-23F899D726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lv-LV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C6434ABE-31A2-4D91-BB1F-66322DFBC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371B036-52E3-453B-9C5B-4628230E561C}" type="slidenum">
              <a:rPr lang="ru-RU" altLang="lv-LV"/>
              <a:pPr/>
              <a:t>‹#›</a:t>
            </a:fld>
            <a:endParaRPr lang="ru-RU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1E2571B-BAB3-4C2A-B55D-4311A1778E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8208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lv-LV" altLang="lv-LV" noProof="0"/>
              <a:t>Rediģēt šablona virsraksta stilu</a:t>
            </a:r>
            <a:endParaRPr lang="ru-RU" altLang="lv-LV" noProof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DE86227-1C15-4ACD-A48A-1E83B324FB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lv-LV" altLang="lv-LV" noProof="0"/>
              <a:t>Noklikšķiniet, lai rediģētu šablona apakšvirsraksta stilu</a:t>
            </a:r>
            <a:endParaRPr lang="ru-RU" altLang="lv-LV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81B25D5-AFA6-41F6-969E-7828819F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16418C2-4B6F-44BC-A471-297C34F3F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401698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24CDE854-8422-4C0C-8178-4FE594411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476250"/>
            <a:ext cx="1854200" cy="6119813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6ACC950-52EE-4CFA-8BBE-3BF32B8EB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3850" y="476250"/>
            <a:ext cx="5410200" cy="6119813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35128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E9E64DC-85B1-4D70-B19D-4336BDCB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EDCF1D7-9934-4DDD-ADE9-B535CE91C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40170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207F2B7-5975-4292-937E-AD255F41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993E2C0-2FBA-4DE0-9427-2D759629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369546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839F71-EFB1-4747-880D-54E2D4EC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771CAD6-DB80-48B4-B3FE-B1FA545A0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632200" cy="4822825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4F5C727-4B5F-453C-85DD-6DF4FBD86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8450" y="1773238"/>
            <a:ext cx="3632200" cy="4822825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152835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921754B-114F-4DFE-B005-14D92770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B781243-CD72-48F5-9CE3-DE8B91180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C7035C2-39EC-4A68-8144-DC16C5BC6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22936285-ACE1-4165-A8C3-70A7F0D5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16BAC762-65C1-4C65-B191-12905D6F7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123204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A2EA304-D1C4-4915-B6CE-A199B840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56407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5CD6F2F-3DF7-473B-9004-4A8AF64C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79735E8-1EF6-42A5-94B1-F9B321B4A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A6DE7266-FA1E-412E-9D73-94B8B471D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425695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E1FFA6B-B607-4AC6-8E76-EE81C917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7B612A02-D9C0-4BF8-B411-232A63885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419910C-85A0-4CAE-BD47-19CE55D3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140541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74D871-2D81-46E7-85EF-8BF40A146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762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Rediģēt šablona virsraksta stilu</a:t>
            </a:r>
            <a:endParaRPr lang="ru-RU" altLang="lv-LV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C5A3F6-770B-43CD-B6BD-8959F2C6C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74168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Noklikšķiniet, lai rediģētu šablona teksta stilus</a:t>
            </a:r>
          </a:p>
          <a:p>
            <a:pPr lvl="1"/>
            <a:r>
              <a:rPr lang="lv-LV" altLang="lv-LV"/>
              <a:t>Otrais līmenis</a:t>
            </a:r>
          </a:p>
          <a:p>
            <a:pPr lvl="2"/>
            <a:r>
              <a:rPr lang="lv-LV" altLang="lv-LV"/>
              <a:t>Trešais līmenis</a:t>
            </a:r>
          </a:p>
          <a:p>
            <a:pPr lvl="3"/>
            <a:r>
              <a:rPr lang="lv-LV" altLang="lv-LV"/>
              <a:t>Ceturtais līmenis</a:t>
            </a:r>
          </a:p>
          <a:p>
            <a:pPr lvl="4"/>
            <a:r>
              <a:rPr lang="lv-LV" altLang="lv-LV"/>
              <a:t>Piektais līmenis</a:t>
            </a:r>
            <a:endParaRPr lang="ru-RU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rgbClr val="08080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8080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8080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8080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oda.lv/" TargetMode="External"/><Relationship Id="rId7" Type="http://schemas.openxmlformats.org/officeDocument/2006/relationships/hyperlink" Target="https://wordwall.net/" TargetMode="External"/><Relationship Id="rId2" Type="http://schemas.openxmlformats.org/officeDocument/2006/relationships/hyperlink" Target="https://atbalstsizcilibai.lv/lasit/lasit-uzdevumi/pirmsskol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ace.mozello.lv/lasitprasme/" TargetMode="External"/><Relationship Id="rId5" Type="http://schemas.openxmlformats.org/officeDocument/2006/relationships/hyperlink" Target="https://www.cirkulis.lv/alfabets-1/" TargetMode="External"/><Relationship Id="rId4" Type="http://schemas.openxmlformats.org/officeDocument/2006/relationships/hyperlink" Target="https://bernistaba.lsm.lv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>
            <a:extLst>
              <a:ext uri="{FF2B5EF4-FFF2-40B4-BE49-F238E27FC236}">
                <a16:creationId xmlns:a16="http://schemas.microsoft.com/office/drawing/2014/main" id="{2A170F50-3AA5-4E29-A8B4-2B4402EDDB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6" y="1718734"/>
            <a:ext cx="6516216" cy="223224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lv-LV" altLang="lv-LV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Lasītprieka</a:t>
            </a:r>
            <a:r>
              <a:rPr lang="lv-LV" altLang="lv-LV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sekmēšana sadarbībā ar vecākiem pirmsskolā</a:t>
            </a:r>
            <a:endParaRPr lang="en-US" altLang="lv-LV" sz="4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9638CD7A-BB56-4754-8F01-70C5A2060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8574"/>
            <a:ext cx="1046110" cy="14401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826087"/>
            <a:ext cx="4994463" cy="918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lv-LV" altLang="lv-LV" sz="1800"/>
              <a:t>PIEREDZES APMAIŅAS PASĀKUMS</a:t>
            </a:r>
            <a:endParaRPr lang="ru-RU" sz="2400" dirty="0">
              <a:ln w="0"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157192"/>
            <a:ext cx="371698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panose="020B0604020202020204" pitchFamily="34" charset="0"/>
              </a:defRPr>
            </a:lvl9pPr>
          </a:lstStyle>
          <a:p>
            <a:r>
              <a:rPr lang="lv-LV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Pirmsskolas skolotājas:</a:t>
            </a:r>
          </a:p>
          <a:p>
            <a:r>
              <a:rPr lang="lv-LV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Sandra </a:t>
            </a:r>
            <a:r>
              <a:rPr lang="lv-LV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Harūne</a:t>
            </a:r>
            <a:endParaRPr lang="lv-LV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Jekaterīna</a:t>
            </a:r>
            <a:r>
              <a:rPr lang="lv-LV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Galvāne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3664" y="6381328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b="0" dirty="0">
                <a:ln w="0"/>
                <a:solidFill>
                  <a:srgbClr val="4D4D4D"/>
                </a:solidFill>
                <a:effectLst>
                  <a:outerShdw blurRad="38100" dist="19050" dir="2700000" algn="tl" rotWithShape="0">
                    <a:srgbClr val="4D4D4D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15.04.2025.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«Burtu medības»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09707"/>
            <a:ext cx="2987692" cy="3983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49667"/>
            <a:ext cx="2987692" cy="3983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53723"/>
            <a:ext cx="2987692" cy="3983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100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Grupas bibliotēkas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r="20464"/>
          <a:stretch/>
        </p:blipFill>
        <p:spPr>
          <a:xfrm>
            <a:off x="323850" y="1772816"/>
            <a:ext cx="3383494" cy="413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Lasīšanas pēcpusdienas.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204863"/>
            <a:ext cx="4860230" cy="3645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5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Grupas bibliotēka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894" y="1844824"/>
            <a:ext cx="6408712" cy="4806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8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416800" cy="508000"/>
          </a:xfrm>
        </p:spPr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Grupas bibliotēka. Lasītāju karte ar zīmītēm.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617118" cy="4822825"/>
          </a:xfrm>
          <a:prstGeom prst="rect">
            <a:avLst/>
          </a:prstGeom>
        </p:spPr>
      </p:pic>
      <p:sp>
        <p:nvSpPr>
          <p:cNvPr id="5" name="AutoShape 2" descr="blob:https://www.facebook.com/f5532cfe-9cf6-49ee-af35-440bd93e67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50" y="1787073"/>
            <a:ext cx="3606426" cy="48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4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8064896" cy="508000"/>
          </a:xfrm>
        </p:spPr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Grupas bibliotēka. Balvas aktīvākajam lasītājam par lasīšanu no burvju kastītes.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2" y="1759229"/>
            <a:ext cx="3539092" cy="471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59229"/>
            <a:ext cx="3516075" cy="47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7416800" cy="508000"/>
          </a:xfrm>
        </p:spPr>
        <p:txBody>
          <a:bodyPr/>
          <a:lstStyle/>
          <a:p>
            <a:pPr algn="ctr"/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Grupas bibliotēka. Balvas aktīvākajam lasītājam par lasīšanu.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" y="2060848"/>
            <a:ext cx="4572000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572000" cy="45720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 bwMode="auto">
          <a:xfrm>
            <a:off x="6372200" y="2996952"/>
            <a:ext cx="288032" cy="288032"/>
          </a:xfrm>
          <a:prstGeom prst="star5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«Burtu modes skate»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3127352" cy="41698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60848"/>
            <a:ext cx="2932120" cy="4135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060848"/>
            <a:ext cx="3127353" cy="41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7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«Burtu modes skate»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683013"/>
            <a:ext cx="3276674" cy="487691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83013"/>
            <a:ext cx="3738476" cy="49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«Burtu modes skate»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5111960" cy="3833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10" y="1773238"/>
            <a:ext cx="3287681" cy="47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Kopā ar vecākiem bērni veidoja paštaisītās grāmatas.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16077" y="1671507"/>
            <a:ext cx="3272269" cy="4368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494" y="1673587"/>
            <a:ext cx="3276426" cy="4368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428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61" y="116632"/>
            <a:ext cx="7992888" cy="1728192"/>
          </a:xfrm>
        </p:spPr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Vecāku lomas nozīme lasītprasmes veicināšanā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820150" cy="4822825"/>
          </a:xfrm>
        </p:spPr>
        <p:txBody>
          <a:bodyPr/>
          <a:lstStyle/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Vecāki ir pirmie un vissvarīgākie bērna skolotāji. Viņu iesaiste ir izšķiroši svarīga, lai bērnam attīstītu pozitīvu attieksmi pret lasīšanu un valodu.</a:t>
            </a:r>
          </a:p>
          <a:p>
            <a:pPr marL="0" indent="0" algn="just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Galvenie ieguvumi no vecāku iesaistes: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Veido drošu un atbalstošu vidi valodas attīstībai;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Stiprina emocionālo saikni starp vecākiem un bērnu;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Palīdz bērnam izprast vārdus, jēdzienus un tekstus;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Veicina zinātkāri un interesi par grāmatām.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4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Veidi, kā vecāki var veicināt lasītprasmi bērniem: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22825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lv-LV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Lasīšanas paradumu veidošana</a:t>
            </a:r>
          </a:p>
          <a:p>
            <a:pPr marL="0" indent="0" algn="ctr">
              <a:buNone/>
            </a:pPr>
            <a:endParaRPr lang="lv-LV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2908784"/>
              </p:ext>
            </p:extLst>
          </p:nvPr>
        </p:nvGraphicFramePr>
        <p:xfrm>
          <a:off x="1487996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74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Veidi, kā vecāki var veicināt lasītprasmi bērniem: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72816"/>
            <a:ext cx="8424614" cy="4822825"/>
          </a:xfrm>
        </p:spPr>
        <p:txBody>
          <a:bodyPr/>
          <a:lstStyle/>
          <a:p>
            <a:pPr marL="0" indent="0" algn="ctr">
              <a:buNone/>
            </a:pPr>
            <a:r>
              <a:rPr lang="lv-LV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Valodas attīstīšana ikdienā</a:t>
            </a:r>
          </a:p>
          <a:p>
            <a:pPr marL="0" indent="0" algn="just">
              <a:buNone/>
            </a:pPr>
            <a:endParaRPr lang="lv-LV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59351127"/>
              </p:ext>
            </p:extLst>
          </p:nvPr>
        </p:nvGraphicFramePr>
        <p:xfrm>
          <a:off x="1488157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223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Veidi, kā vecāki var veicināt lasītprasmi bērniem: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496622" cy="4968130"/>
          </a:xfrm>
        </p:spPr>
        <p:txBody>
          <a:bodyPr/>
          <a:lstStyle/>
          <a:p>
            <a:pPr marL="0" indent="0" algn="ctr">
              <a:buNone/>
            </a:pPr>
            <a:r>
              <a:rPr lang="lv-LV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Radošas aktivitātes lasītprasmes attīstīšanai</a:t>
            </a:r>
          </a:p>
          <a:p>
            <a:pPr marL="0" indent="0">
              <a:buNone/>
            </a:pPr>
            <a:endParaRPr lang="lv-LV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1576966"/>
              </p:ext>
            </p:extLst>
          </p:nvPr>
        </p:nvGraphicFramePr>
        <p:xfrm>
          <a:off x="984250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40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Veidi, kā vecāki var veicināt lasītprasmi bērniem: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568630" cy="4822825"/>
          </a:xfrm>
        </p:spPr>
        <p:txBody>
          <a:bodyPr/>
          <a:lstStyle/>
          <a:p>
            <a:pPr marL="0" indent="0">
              <a:buNone/>
            </a:pPr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Digitālie resursi un interaktīvās aktivitātes</a:t>
            </a:r>
          </a:p>
          <a:p>
            <a:pPr marL="0" indent="0">
              <a:buNone/>
            </a:pPr>
            <a:endParaRPr lang="lv-LV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https://atbalstsizcilibai.lv/lasit/lasit-uzdevumi/pirmsskolu</a:t>
            </a:r>
            <a:r>
              <a:rPr lang="lv-LV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www.valoda.lv</a:t>
            </a:r>
            <a:endParaRPr lang="lv-LV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https://bernistaba.lsm.lv</a:t>
            </a:r>
            <a:endParaRPr lang="lv-LV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https://www.cirkulis.lv/alfabets-1/</a:t>
            </a:r>
            <a:r>
              <a:rPr lang="lv-LV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https://radace.mozello.lv/lasitprasme/</a:t>
            </a:r>
            <a:r>
              <a:rPr lang="lv-LV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https://wordwall.net/</a:t>
            </a:r>
            <a:r>
              <a:rPr lang="lv-LV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77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416800" cy="508000"/>
          </a:xfrm>
        </p:spPr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Pedagogu atbalsts vecākiem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820150" cy="4822825"/>
          </a:xfrm>
        </p:spPr>
        <p:txBody>
          <a:bodyPr/>
          <a:lstStyle/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Pedagogiem jāsniedz vecākiem informācija un rīkus, lai viņi justos droši un motivēti atbalstīt savu bērnu lasītprasmi.</a:t>
            </a:r>
          </a:p>
          <a:p>
            <a:pPr marL="0" indent="0" algn="just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Ieteikumi pedagogiem: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Sniegt konkrētas vadlīnijas un ieteikumus vecākiem;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Dalīties ar noderīgiem resursiem (ieteikt grāmatas, tiešsaistes materiāli);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Sniegt atgriezenisko saiti par bērna progresu un iesaisti.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31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822877F-33B9-4739-B07E-96B3F4D76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2060848"/>
            <a:ext cx="7127875" cy="2304256"/>
          </a:xfrm>
        </p:spPr>
        <p:txBody>
          <a:bodyPr/>
          <a:lstStyle/>
          <a:p>
            <a:pPr algn="ctr"/>
            <a:r>
              <a:rPr lang="lv-LV" alt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  <a:endParaRPr lang="en-US" alt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822877F-33B9-4739-B07E-96B3F4D76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-9585"/>
            <a:ext cx="7127875" cy="432048"/>
          </a:xfrm>
        </p:spPr>
        <p:txBody>
          <a:bodyPr/>
          <a:lstStyle/>
          <a:p>
            <a:pPr algn="ctr"/>
            <a:r>
              <a:rPr lang="lv-LV" alt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REFLEKSIJA</a:t>
            </a:r>
            <a:endParaRPr lang="en-US" altLang="lv-LV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C0BEDC4A-E0C9-413A-AD18-AE63F8C85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04714"/>
            <a:ext cx="6253286" cy="62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3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416800" cy="508000"/>
          </a:xfrm>
        </p:spPr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Praktiski padomi pedagogiem sadarbībai ar vecākiem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822825"/>
          </a:xfrm>
        </p:spPr>
        <p:txBody>
          <a:bodyPr/>
          <a:lstStyle/>
          <a:p>
            <a:pPr marL="0" indent="0" algn="just">
              <a:buNone/>
            </a:pP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Regulāras informatīvās tikšanās</a:t>
            </a:r>
          </a:p>
          <a:p>
            <a:pPr algn="just"/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Organizēt seminārus, vecāku sapulces, vecāku skolu un individuālās konsultācijas par lasītprasmes nozīmi.</a:t>
            </a:r>
          </a:p>
          <a:p>
            <a:pPr algn="just"/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 praktiskus paraugus un materiālus vecākiem.</a:t>
            </a:r>
          </a:p>
          <a:p>
            <a:pPr marL="0" indent="0" algn="just">
              <a:buNone/>
            </a:pPr>
            <a:endParaRPr lang="lv-LV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Iedvesmojošu ideju piedāvājums vecākiem</a:t>
            </a:r>
          </a:p>
          <a:p>
            <a:pPr algn="just"/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Lasīšana kopā </a:t>
            </a:r>
          </a:p>
          <a:p>
            <a:pPr algn="just"/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Interaktīva lasīšana </a:t>
            </a:r>
          </a:p>
          <a:p>
            <a:pPr algn="just"/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Lasītprasmes aktivitātes</a:t>
            </a:r>
          </a:p>
          <a:p>
            <a:pPr algn="just"/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Grāmatu stūrīša izveide</a:t>
            </a:r>
          </a:p>
        </p:txBody>
      </p:sp>
    </p:spTree>
    <p:extLst>
      <p:ext uri="{BB962C8B-B14F-4D97-AF65-F5344CB8AC3E}">
        <p14:creationId xmlns:p14="http://schemas.microsoft.com/office/powerpoint/2010/main" val="38251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416800" cy="1300088"/>
          </a:xfrm>
        </p:spPr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Praktiski padomi pedagogiem sadarbībai ar vecākiem</a:t>
            </a:r>
            <a:br>
              <a:rPr lang="lv-LV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280598" cy="4822825"/>
          </a:xfrm>
        </p:spPr>
        <p:txBody>
          <a:bodyPr/>
          <a:lstStyle/>
          <a:p>
            <a:pPr marL="0" indent="0" algn="just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Vecāku iesaiste pirmsskolas aktivitātēs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Aicināt vecākus piedalīties lasīšanas pēcpusdienās (lasīt bērniem grupā).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Organizēt grāmatu apmaiņas programmu, kur vecāki var dalīties ar bērnu grāmatām (grupas gaitenī izveidota bibliotēka).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Iesaistīt vecākus lasītprasmes veicināšanas projektos kopā ar bērniem (paštaisītas grāmatas, burtu spilveni, vestes u.c.).</a:t>
            </a:r>
          </a:p>
        </p:txBody>
      </p:sp>
    </p:spTree>
    <p:extLst>
      <p:ext uri="{BB962C8B-B14F-4D97-AF65-F5344CB8AC3E}">
        <p14:creationId xmlns:p14="http://schemas.microsoft.com/office/powerpoint/2010/main" val="402697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1" y="841201"/>
            <a:ext cx="7416800" cy="508000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lv-LV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Lasītprasmes veicināšana ar vecāku atbalstu. Savā vārda pirmā burta apguve. «Burtu spilveni»</a:t>
            </a:r>
            <a:b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773238"/>
            <a:ext cx="8691017" cy="4822825"/>
          </a:xfrm>
        </p:spPr>
        <p:txBody>
          <a:bodyPr/>
          <a:lstStyle/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1026" name="Picture 2" descr="Integrētā nodarbība “Draudzēsimies”. 2.grupa “Ezītis”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21312"/>
            <a:ext cx="4301158" cy="3490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tegrētā nodarbība “Draudzēsimies”. 2.grupa “Ezītis”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21312"/>
            <a:ext cx="4653663" cy="3490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3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īšanas pēcpusdienas. 14">
            <a:extLst>
              <a:ext uri="{FF2B5EF4-FFF2-40B4-BE49-F238E27FC236}">
                <a16:creationId xmlns:a16="http://schemas.microsoft.com/office/drawing/2014/main" id="{E5FC5E64-D79D-492D-BF71-517BF2B7A0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" y="1682628"/>
            <a:ext cx="4134555" cy="29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52" y="836712"/>
            <a:ext cx="7801739" cy="508000"/>
          </a:xfrm>
        </p:spPr>
        <p:txBody>
          <a:bodyPr/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Lasīšanas pēcpusdienas. Vecāki lasa bērniem.</a:t>
            </a:r>
            <a:b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42A6B-FE00-4E9B-9027-35E5D8528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6"/>
          <a:stretch/>
        </p:blipFill>
        <p:spPr bwMode="auto">
          <a:xfrm>
            <a:off x="6012160" y="1696449"/>
            <a:ext cx="2880320" cy="300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iemassvētku lasīšanas pēcpusdienas. Vecāki lasa bērniem.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57084"/>
            <a:ext cx="4134555" cy="3100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15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āki lasa bērni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9" y="1758482"/>
            <a:ext cx="4915656" cy="368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āki lasa bērniem 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58482"/>
            <a:ext cx="3744416" cy="499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018" y="750416"/>
            <a:ext cx="7416800" cy="508000"/>
          </a:xfrm>
        </p:spPr>
        <p:txBody>
          <a:bodyPr/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Lasīšanas pēcpusdienas. Vecāki lasa bērniem.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7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 descr="Vecāki lasa bērniem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3256"/>
            <a:ext cx="3527699" cy="475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sīšanas pēcpusdienas.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5088565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149" y="813867"/>
            <a:ext cx="7416800" cy="508000"/>
          </a:xfrm>
        </p:spPr>
        <p:txBody>
          <a:bodyPr/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Lasīšanas pēcpusdienas. Vecāki lasa bērniem.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8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25" y="548680"/>
            <a:ext cx="7416800" cy="508000"/>
          </a:xfrm>
        </p:spPr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«Burtu medības»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3388852" cy="2541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009260" cy="4012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5" y="4354708"/>
            <a:ext cx="4848640" cy="2448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8590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lv-LV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lv-LV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2296</TotalTime>
  <Words>507</Words>
  <Application>Microsoft Office PowerPoint</Application>
  <PresentationFormat>Slaidrāde ekrānā (4:3)</PresentationFormat>
  <Paragraphs>79</Paragraphs>
  <Slides>26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template</vt:lpstr>
      <vt:lpstr>Lasītprieka sekmēšana sadarbībā ar vecākiem pirmsskolā</vt:lpstr>
      <vt:lpstr>1. Vecāku lomas nozīme lasītprasmes veicināšanā </vt:lpstr>
      <vt:lpstr>2. Praktiski padomi pedagogiem sadarbībai ar vecākiem </vt:lpstr>
      <vt:lpstr>2. Praktiski padomi pedagogiem sadarbībai ar vecākiem </vt:lpstr>
      <vt:lpstr>Lasītprasmes veicināšana ar vecāku atbalstu. Savā vārda pirmā burta apguve. «Burtu spilveni» </vt:lpstr>
      <vt:lpstr>Lasīšanas pēcpusdienas. Vecāki lasa bērniem. </vt:lpstr>
      <vt:lpstr>Lasīšanas pēcpusdienas. Vecāki lasa bērniem. </vt:lpstr>
      <vt:lpstr>Lasīšanas pēcpusdienas. Vecāki lasa bērniem. </vt:lpstr>
      <vt:lpstr>«Burtu medības»</vt:lpstr>
      <vt:lpstr>«Burtu medības»</vt:lpstr>
      <vt:lpstr>Grupas bibliotēkas</vt:lpstr>
      <vt:lpstr>Grupas bibliotēka</vt:lpstr>
      <vt:lpstr>Grupas bibliotēka. Lasītāju karte ar zīmītēm.</vt:lpstr>
      <vt:lpstr>Grupas bibliotēka. Balvas aktīvākajam lasītājam par lasīšanu no burvju kastītes.</vt:lpstr>
      <vt:lpstr>Grupas bibliotēka. Balvas aktīvākajam lasītājam par lasīšanu.</vt:lpstr>
      <vt:lpstr>«Burtu modes skate»</vt:lpstr>
      <vt:lpstr>«Burtu modes skate»</vt:lpstr>
      <vt:lpstr>«Burtu modes skate»</vt:lpstr>
      <vt:lpstr>Kopā ar vecākiem bērni veidoja paštaisītās grāmatas.</vt:lpstr>
      <vt:lpstr>Veidi, kā vecāki var veicināt lasītprasmi bērniem:</vt:lpstr>
      <vt:lpstr>Veidi, kā vecāki var veicināt lasītprasmi bērniem:</vt:lpstr>
      <vt:lpstr>Veidi, kā vecāki var veicināt lasītprasmi bērniem:</vt:lpstr>
      <vt:lpstr>Veidi, kā vecāki var veicināt lasītprasmi bērniem:</vt:lpstr>
      <vt:lpstr>3. Pedagogu atbalsts vecākiem </vt:lpstr>
      <vt:lpstr>Paldies par uzmanību!</vt:lpstr>
      <vt:lpstr>REFLEKSIJA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Lasītprasmes veicināšana</dc:title>
  <dc:creator>Julija Sivacova</dc:creator>
  <cp:lastModifiedBy>Julija Sivacova</cp:lastModifiedBy>
  <cp:revision>65</cp:revision>
  <dcterms:created xsi:type="dcterms:W3CDTF">2025-02-07T09:23:03Z</dcterms:created>
  <dcterms:modified xsi:type="dcterms:W3CDTF">2025-04-15T11:55:53Z</dcterms:modified>
</cp:coreProperties>
</file>